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326" y="-22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80900-407E-4764-9457-69EE2646B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E7D2D-F00C-4DB0-A888-D53E73B8B507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43E04-C02E-4A74-8DC4-860042A26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C5725-89FC-458E-B25D-798769528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1CFD7-F0A9-42A5-A54F-02FC3C694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74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0441C-A5ED-4F79-8AEF-804D64A4F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EB1BD-FE43-4B56-9F1D-ED5B58114901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DAD2D-428C-4793-B434-D02E8BB4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F02B4-3CEB-49BD-93D1-0F85B3EB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F7AA3-B05B-4B57-9D8E-679014C96A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096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733CC-2C6B-4E4D-B83C-F9D8D9BB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7E753-42F0-44BA-A98E-DF1C01119EC2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7668E-A593-4CDF-A2E0-6183E3CF2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1DBF3-3185-4A0B-818E-4012EECEC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269A8-540E-47C7-9F91-0B5EE1268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1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31514-80E1-40FA-A8D4-CA8F6FEA9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F7609-17E9-4196-B040-251EC9A5E7BD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A8A64-24BF-4CCB-8916-25073B4E4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A043F-D1C0-41F6-8D38-078F889B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01CA6-B377-4AEB-BC2C-77D35EFC12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0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42465-471C-4BA0-B250-7D3C14A8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C9370-F0B0-4F16-B50C-53A718A3FD18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84DC7-14F8-4445-A854-152344491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D507B-396A-4365-8BC5-B8EA18048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C8A23-10EE-4012-877C-0F1A59D3B6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717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F41FC6E-446B-4BF0-8D2A-7084B7605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6A502-9C1A-455A-9551-B15FBFE0A5A1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1AE1BE-B162-46AC-A0D3-CADCB08EE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87176F7-3A6B-4A09-8B4A-BD449A0D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68B23-8C4E-4DD8-8057-FC999C0DE1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846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32F4DF3-9E96-4AB1-94BA-B9D5C8D7E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7FD1C-7561-400A-8C1D-521775BA2BEA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A1E7E3-CD18-4CAF-BADD-307E43C7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87D160C-DF6A-4B54-B52C-E8E06D908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C215F-B9AB-4A6C-A535-83A5D32F93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06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35EA03A-0C45-4EB6-ACC3-34D122BA2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1DA58-EB7A-4463-9F2E-885EC5FDB17B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9213768-281B-4008-82E3-5FB2D07C8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B3FF92-144D-4421-A6AF-B7054495E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43FC5-472D-4C49-A06C-5FC6D1E9E7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59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C4306C6-AFFC-485E-80B2-10618BA2E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4275E-AF01-4BFF-8670-E45D3B4A4564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3AD30F1-0FCF-4D76-96A2-0D7918592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927B85B-D82E-45AC-AAE3-C147C34A8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C33C7-5B68-490D-8AB0-8CF94520DA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20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DF81BF-51BD-4715-A3A8-FFEED590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DDC6C-FF8C-41B2-AA09-76B3AC7CD8B9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0CBEA-8B96-472C-A2FC-9E617567B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1033D5-5EF0-4848-8578-E68FE2106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9D623-F195-41A1-8407-ECF76A591B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21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rtlCol="0">
            <a:normAutofit/>
          </a:bodyPr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B424ED-20CC-4035-8EE2-EDCC5F1D7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E99E7-E303-45E5-9F8C-960D3C4A7BD8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65430D-F2AB-43ED-ADA4-1C08540D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07A4DC-C13C-4FF7-995D-97E341960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9F26E-96CA-4254-B379-80A18AE2E0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78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4775808-AFE3-4D27-B4E2-28B4C41EF7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70025" y="1611313"/>
            <a:ext cx="18443575" cy="585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43A9498-34E7-4750-9368-15228C4AF3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70025" y="8059738"/>
            <a:ext cx="18443575" cy="1920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D9D88-7110-4001-8A6B-A84F1A35A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025" y="28060650"/>
            <a:ext cx="4811713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80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48A0D8-3C4D-47A3-99E7-B8EAA62477B4}" type="datetimeFigureOut">
              <a:rPr lang="ru-RU"/>
              <a:pPr>
                <a:defRPr/>
              </a:pPr>
              <a:t>18.07.2024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868EA-7760-4C71-845D-597CA32A5F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3425" y="28060650"/>
            <a:ext cx="7216775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B1BA3-3AF2-40C5-A96C-EF74042BB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1888" y="28060650"/>
            <a:ext cx="4811712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0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9C0A1-78EB-433F-898E-2C7CEA1385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67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1367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200">
          <a:solidFill>
            <a:schemeClr val="tx1"/>
          </a:solidFill>
          <a:latin typeface="Calibri Light" panose="020F0302020204030204" pitchFamily="34" charset="0"/>
        </a:defRPr>
      </a:lvl2pPr>
      <a:lvl3pPr algn="l" defTabSz="21367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200">
          <a:solidFill>
            <a:schemeClr val="tx1"/>
          </a:solidFill>
          <a:latin typeface="Calibri Light" panose="020F0302020204030204" pitchFamily="34" charset="0"/>
        </a:defRPr>
      </a:lvl3pPr>
      <a:lvl4pPr algn="l" defTabSz="21367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200">
          <a:solidFill>
            <a:schemeClr val="tx1"/>
          </a:solidFill>
          <a:latin typeface="Calibri Light" panose="020F0302020204030204" pitchFamily="34" charset="0"/>
        </a:defRPr>
      </a:lvl4pPr>
      <a:lvl5pPr algn="l" defTabSz="21367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02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2136775" rtl="0" fontAlgn="base">
        <a:lnSpc>
          <a:spcPct val="90000"/>
        </a:lnSpc>
        <a:spcBef>
          <a:spcPct val="0"/>
        </a:spcBef>
        <a:spcAft>
          <a:spcPct val="0"/>
        </a:spcAft>
        <a:defRPr sz="102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2136775" rtl="0" fontAlgn="base">
        <a:lnSpc>
          <a:spcPct val="90000"/>
        </a:lnSpc>
        <a:spcBef>
          <a:spcPct val="0"/>
        </a:spcBef>
        <a:spcAft>
          <a:spcPct val="0"/>
        </a:spcAft>
        <a:defRPr sz="102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2136775" rtl="0" fontAlgn="base">
        <a:lnSpc>
          <a:spcPct val="90000"/>
        </a:lnSpc>
        <a:spcBef>
          <a:spcPct val="0"/>
        </a:spcBef>
        <a:spcAft>
          <a:spcPct val="0"/>
        </a:spcAft>
        <a:defRPr sz="102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2136775" rtl="0" fontAlgn="base">
        <a:lnSpc>
          <a:spcPct val="90000"/>
        </a:lnSpc>
        <a:spcBef>
          <a:spcPct val="0"/>
        </a:spcBef>
        <a:spcAft>
          <a:spcPct val="0"/>
        </a:spcAft>
        <a:defRPr sz="10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533400" indent="-533400" algn="l" defTabSz="2136775" rtl="0" eaLnBrk="0" fontAlgn="base" hangingPunct="0">
        <a:lnSpc>
          <a:spcPct val="90000"/>
        </a:lnSpc>
        <a:spcBef>
          <a:spcPts val="2338"/>
        </a:spcBef>
        <a:spcAft>
          <a:spcPct val="0"/>
        </a:spcAft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03375" indent="-533400" algn="l" defTabSz="2136775" rtl="0" eaLnBrk="0" fontAlgn="base" hangingPunct="0">
        <a:lnSpc>
          <a:spcPct val="90000"/>
        </a:lnSpc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671763" indent="-533400" algn="l" defTabSz="2136775" rtl="0" eaLnBrk="0" fontAlgn="base" hangingPunct="0">
        <a:lnSpc>
          <a:spcPct val="90000"/>
        </a:lnSpc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741738" indent="-533400" algn="l" defTabSz="2136775" rtl="0" eaLnBrk="0" fontAlgn="base" hangingPunct="0">
        <a:lnSpc>
          <a:spcPct val="90000"/>
        </a:lnSpc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810125" indent="-533400" algn="l" defTabSz="2136775" rtl="0" eaLnBrk="0" fontAlgn="base" hangingPunct="0">
        <a:lnSpc>
          <a:spcPct val="90000"/>
        </a:lnSpc>
        <a:spcBef>
          <a:spcPts val="1175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Тема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Meso21</dc:creator>
  <cp:lastModifiedBy>cloudconvert_14</cp:lastModifiedBy>
  <cp:revision>5</cp:revision>
  <dcterms:created xsi:type="dcterms:W3CDTF">2023-05-15T07:39:45Z</dcterms:created>
  <dcterms:modified xsi:type="dcterms:W3CDTF">2024-07-18T05:33:31Z</dcterms:modified>
</cp:coreProperties>
</file>